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1" r:id="rId4"/>
    <p:sldMasterId id="214748370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Arimo"/>
      <p:regular r:id="rId21"/>
      <p:bold r:id="rId22"/>
      <p:italic r:id="rId23"/>
      <p:boldItalic r:id="rId24"/>
    </p:embeddedFont>
    <p:embeddedFont>
      <p:font typeface="Arimo SemiBold"/>
      <p:regular r:id="rId25"/>
      <p:bold r:id="rId26"/>
      <p:italic r:id="rId27"/>
      <p:boldItalic r:id="rId28"/>
    </p:embeddedFont>
    <p:embeddedFont>
      <p:font typeface="Arimo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rimo-bold.fntdata"/><Relationship Id="rId21" Type="http://schemas.openxmlformats.org/officeDocument/2006/relationships/font" Target="fonts/Arimo-regular.fntdata"/><Relationship Id="rId24" Type="http://schemas.openxmlformats.org/officeDocument/2006/relationships/font" Target="fonts/Arimo-boldItalic.fntdata"/><Relationship Id="rId23" Type="http://schemas.openxmlformats.org/officeDocument/2006/relationships/font" Target="fonts/Arimo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ArimoSemiBold-bold.fntdata"/><Relationship Id="rId25" Type="http://schemas.openxmlformats.org/officeDocument/2006/relationships/font" Target="fonts/ArimoSemiBold-regular.fntdata"/><Relationship Id="rId28" Type="http://schemas.openxmlformats.org/officeDocument/2006/relationships/font" Target="fonts/ArimoSemiBold-boldItalic.fntdata"/><Relationship Id="rId27" Type="http://schemas.openxmlformats.org/officeDocument/2006/relationships/font" Target="fonts/ArimoSemiBol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mo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moMedium-italic.fntdata"/><Relationship Id="rId30" Type="http://schemas.openxmlformats.org/officeDocument/2006/relationships/font" Target="fonts/ArimoMedium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ArimoMedium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ae51998457_0_2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ae51998457_0_2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917bfdab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917bfdab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ae51998457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ae51998457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include material expanding, density decrease, neutron production rate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ae51998457_0_3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ae51998457_0_3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ae51998457_0_3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ae51998457_0_3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include material expanding, </a:t>
            </a:r>
            <a:r>
              <a:rPr lang="en"/>
              <a:t>density</a:t>
            </a:r>
            <a:r>
              <a:rPr lang="en"/>
              <a:t> decrease, neutron production rate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ae51998457_0_2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ae51998457_0_2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ae51998457_0_2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ae51998457_0_2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ae51998457_0_2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ae51998457_0_2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ae5199845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ae5199845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ae5199845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ae5199845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Uranium is smallest fissile element and makes lots of energy which is good cuz make big bomb small size :) also releases 2 meutrons which is important to sustain rxn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ae51998457_0_3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ae51998457_0_3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ae51998457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ae51998457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ae51998457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ae51998457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ae51998457_0_3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ae51998457_0_3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BLANK_1_3">
    <p:bg>
      <p:bgPr>
        <a:solidFill>
          <a:schemeClr val="accent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 amt="60000"/>
          </a:blip>
          <a:srcRect b="4816" l="0" r="0" t="0"/>
          <a:stretch/>
        </p:blipFill>
        <p:spPr>
          <a:xfrm>
            <a:off x="277500" y="277500"/>
            <a:ext cx="8589000" cy="4599000"/>
          </a:xfrm>
          <a:prstGeom prst="roundRect">
            <a:avLst>
              <a:gd fmla="val 13515" name="adj"/>
            </a:avLst>
          </a:prstGeom>
          <a:noFill/>
          <a:ln>
            <a:noFill/>
          </a:ln>
        </p:spPr>
      </p:pic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821004" y="4044275"/>
            <a:ext cx="58593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9pPr>
          </a:lstStyle>
          <a:p/>
        </p:txBody>
      </p:sp>
      <p:cxnSp>
        <p:nvCxnSpPr>
          <p:cNvPr id="56" name="Google Shape;56;p14"/>
          <p:cNvCxnSpPr/>
          <p:nvPr/>
        </p:nvCxnSpPr>
        <p:spPr>
          <a:xfrm>
            <a:off x="805650" y="792575"/>
            <a:ext cx="7547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4"/>
          <p:cNvCxnSpPr/>
          <p:nvPr/>
        </p:nvCxnSpPr>
        <p:spPr>
          <a:xfrm>
            <a:off x="805650" y="4521775"/>
            <a:ext cx="7547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805651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3" type="subTitle"/>
          </p:nvPr>
        </p:nvSpPr>
        <p:spPr>
          <a:xfrm>
            <a:off x="2679901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4" type="subTitle"/>
          </p:nvPr>
        </p:nvSpPr>
        <p:spPr>
          <a:xfrm>
            <a:off x="7677976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795525" y="2323100"/>
            <a:ext cx="4838100" cy="145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Alt 2">
  <p:cSld name="BLANK_1_1_1">
    <p:bg>
      <p:bgPr>
        <a:solidFill>
          <a:schemeClr val="accent5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277515" y="277501"/>
            <a:ext cx="8589075" cy="4593888"/>
            <a:chOff x="277500" y="277500"/>
            <a:chExt cx="8589075" cy="4593888"/>
          </a:xfrm>
        </p:grpSpPr>
        <p:pic>
          <p:nvPicPr>
            <p:cNvPr id="64" name="Google Shape;64;p15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277575" y="277500"/>
              <a:ext cx="8589000" cy="4593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5"/>
            <p:cNvSpPr/>
            <p:nvPr/>
          </p:nvSpPr>
          <p:spPr>
            <a:xfrm>
              <a:off x="277500" y="277500"/>
              <a:ext cx="8589000" cy="4582500"/>
            </a:xfrm>
            <a:prstGeom prst="roundRect">
              <a:avLst>
                <a:gd fmla="val 6093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66" name="Google Shape;66;p15"/>
          <p:cNvSpPr/>
          <p:nvPr/>
        </p:nvSpPr>
        <p:spPr>
          <a:xfrm>
            <a:off x="601356" y="3751056"/>
            <a:ext cx="576000" cy="5760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651558" y="3801258"/>
            <a:ext cx="475500" cy="475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601325" y="3751025"/>
            <a:ext cx="576000" cy="57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mo"/>
              <a:buNone/>
              <a:defRPr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cxnSp>
        <p:nvCxnSpPr>
          <p:cNvPr id="69" name="Google Shape;69;p15"/>
          <p:cNvCxnSpPr/>
          <p:nvPr/>
        </p:nvCxnSpPr>
        <p:spPr>
          <a:xfrm rot="10800000">
            <a:off x="1341900" y="4039025"/>
            <a:ext cx="10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2598475" y="3493075"/>
            <a:ext cx="5985300" cy="99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">
  <p:cSld name="CUSTOM_23">
    <p:bg>
      <p:bgPr>
        <a:solidFill>
          <a:schemeClr val="accent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>
            <p:ph idx="2" type="pic"/>
          </p:nvPr>
        </p:nvSpPr>
        <p:spPr>
          <a:xfrm>
            <a:off x="277500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74" name="Google Shape;74;p16"/>
          <p:cNvSpPr/>
          <p:nvPr>
            <p:ph idx="3" type="pic"/>
          </p:nvPr>
        </p:nvSpPr>
        <p:spPr>
          <a:xfrm>
            <a:off x="17282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75" name="Google Shape;75;p16"/>
          <p:cNvSpPr/>
          <p:nvPr>
            <p:ph idx="4" type="pic"/>
          </p:nvPr>
        </p:nvSpPr>
        <p:spPr>
          <a:xfrm>
            <a:off x="31790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76" name="Google Shape;76;p16"/>
          <p:cNvSpPr/>
          <p:nvPr>
            <p:ph idx="5" type="pic"/>
          </p:nvPr>
        </p:nvSpPr>
        <p:spPr>
          <a:xfrm>
            <a:off x="46298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77" name="Google Shape;77;p16"/>
          <p:cNvSpPr/>
          <p:nvPr>
            <p:ph idx="6" type="pic"/>
          </p:nvPr>
        </p:nvSpPr>
        <p:spPr>
          <a:xfrm>
            <a:off x="60806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78" name="Google Shape;78;p16"/>
          <p:cNvSpPr/>
          <p:nvPr>
            <p:ph idx="7" type="pic"/>
          </p:nvPr>
        </p:nvSpPr>
        <p:spPr>
          <a:xfrm>
            <a:off x="75314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277500" y="577275"/>
            <a:ext cx="7137000" cy="9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7064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82" name="Google Shape;82;p16"/>
          <p:cNvSpPr txBox="1"/>
          <p:nvPr>
            <p:ph idx="8" type="body"/>
          </p:nvPr>
        </p:nvSpPr>
        <p:spPr>
          <a:xfrm>
            <a:off x="182162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83" name="Google Shape;83;p16"/>
          <p:cNvSpPr txBox="1"/>
          <p:nvPr>
            <p:ph idx="9" type="body"/>
          </p:nvPr>
        </p:nvSpPr>
        <p:spPr>
          <a:xfrm>
            <a:off x="327260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84" name="Google Shape;84;p16"/>
          <p:cNvSpPr txBox="1"/>
          <p:nvPr>
            <p:ph idx="13" type="body"/>
          </p:nvPr>
        </p:nvSpPr>
        <p:spPr>
          <a:xfrm>
            <a:off x="472358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85" name="Google Shape;85;p16"/>
          <p:cNvSpPr txBox="1"/>
          <p:nvPr>
            <p:ph idx="14" type="body"/>
          </p:nvPr>
        </p:nvSpPr>
        <p:spPr>
          <a:xfrm>
            <a:off x="617456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86" name="Google Shape;86;p16"/>
          <p:cNvSpPr txBox="1"/>
          <p:nvPr>
            <p:ph idx="15" type="body"/>
          </p:nvPr>
        </p:nvSpPr>
        <p:spPr>
          <a:xfrm>
            <a:off x="762554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87" name="Google Shape;87;p16"/>
          <p:cNvSpPr txBox="1"/>
          <p:nvPr>
            <p:ph idx="16" type="subTitle"/>
          </p:nvPr>
        </p:nvSpPr>
        <p:spPr>
          <a:xfrm>
            <a:off x="370650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7" type="subTitle"/>
          </p:nvPr>
        </p:nvSpPr>
        <p:spPr>
          <a:xfrm>
            <a:off x="1821493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8" type="subTitle"/>
          </p:nvPr>
        </p:nvSpPr>
        <p:spPr>
          <a:xfrm>
            <a:off x="3272343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9" type="subTitle"/>
          </p:nvPr>
        </p:nvSpPr>
        <p:spPr>
          <a:xfrm>
            <a:off x="4723193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20" type="subTitle"/>
          </p:nvPr>
        </p:nvSpPr>
        <p:spPr>
          <a:xfrm>
            <a:off x="6174375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21" type="subTitle"/>
          </p:nvPr>
        </p:nvSpPr>
        <p:spPr>
          <a:xfrm>
            <a:off x="7625550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22" type="subTitle"/>
          </p:nvPr>
        </p:nvSpPr>
        <p:spPr>
          <a:xfrm>
            <a:off x="277500" y="291038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23" type="subTitle"/>
          </p:nvPr>
        </p:nvSpPr>
        <p:spPr>
          <a:xfrm>
            <a:off x="7151050" y="290218"/>
            <a:ext cx="17154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cards">
  <p:cSld name="CUSTOM_24">
    <p:bg>
      <p:bgPr>
        <a:solidFill>
          <a:schemeClr val="accent5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417936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2" type="subTitle"/>
          </p:nvPr>
        </p:nvSpPr>
        <p:spPr>
          <a:xfrm>
            <a:off x="2167325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3" type="subTitle"/>
          </p:nvPr>
        </p:nvSpPr>
        <p:spPr>
          <a:xfrm>
            <a:off x="3905470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4" type="subTitle"/>
          </p:nvPr>
        </p:nvSpPr>
        <p:spPr>
          <a:xfrm>
            <a:off x="5652384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5" type="subTitle"/>
          </p:nvPr>
        </p:nvSpPr>
        <p:spPr>
          <a:xfrm>
            <a:off x="7392630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idx="6" type="body"/>
          </p:nvPr>
        </p:nvSpPr>
        <p:spPr>
          <a:xfrm>
            <a:off x="417811" y="3433000"/>
            <a:ext cx="1337400" cy="11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02" name="Google Shape;102;p17"/>
          <p:cNvSpPr txBox="1"/>
          <p:nvPr>
            <p:ph idx="7" type="body"/>
          </p:nvPr>
        </p:nvSpPr>
        <p:spPr>
          <a:xfrm>
            <a:off x="2167325" y="3433000"/>
            <a:ext cx="13374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03" name="Google Shape;103;p17"/>
          <p:cNvSpPr txBox="1"/>
          <p:nvPr>
            <p:ph idx="8" type="body"/>
          </p:nvPr>
        </p:nvSpPr>
        <p:spPr>
          <a:xfrm>
            <a:off x="3903300" y="3433000"/>
            <a:ext cx="13374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04" name="Google Shape;104;p17"/>
          <p:cNvSpPr txBox="1"/>
          <p:nvPr>
            <p:ph idx="9" type="body"/>
          </p:nvPr>
        </p:nvSpPr>
        <p:spPr>
          <a:xfrm>
            <a:off x="5648625" y="3433000"/>
            <a:ext cx="13374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05" name="Google Shape;105;p17"/>
          <p:cNvSpPr txBox="1"/>
          <p:nvPr>
            <p:ph idx="13" type="body"/>
          </p:nvPr>
        </p:nvSpPr>
        <p:spPr>
          <a:xfrm>
            <a:off x="7385291" y="3433000"/>
            <a:ext cx="13374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06" name="Google Shape;106;p17"/>
          <p:cNvSpPr txBox="1"/>
          <p:nvPr>
            <p:ph idx="14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5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- Alt 1">
  <p:cSld name="CUSTOM_25">
    <p:bg>
      <p:bgPr>
        <a:solidFill>
          <a:schemeClr val="accent5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8"/>
          <p:cNvSpPr txBox="1"/>
          <p:nvPr/>
        </p:nvSpPr>
        <p:spPr>
          <a:xfrm>
            <a:off x="277500" y="277500"/>
            <a:ext cx="8589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3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4 steps - Alt 1">
  <p:cSld name="CUSTOM_25_1_1">
    <p:bg>
      <p:bgPr>
        <a:solidFill>
          <a:schemeClr val="accent5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1969400" y="138075"/>
            <a:ext cx="5217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9"/>
          <p:cNvSpPr/>
          <p:nvPr>
            <p:ph idx="3" type="pic"/>
          </p:nvPr>
        </p:nvSpPr>
        <p:spPr>
          <a:xfrm>
            <a:off x="3766700" y="873150"/>
            <a:ext cx="1621800" cy="3549600"/>
          </a:xfrm>
          <a:prstGeom prst="roundRect">
            <a:avLst>
              <a:gd fmla="val 10482" name="adj"/>
            </a:avLst>
          </a:prstGeom>
          <a:noFill/>
          <a:ln>
            <a:noFill/>
          </a:ln>
        </p:spPr>
      </p:sp>
      <p:sp>
        <p:nvSpPr>
          <p:cNvPr id="123" name="Google Shape;123;p19"/>
          <p:cNvSpPr/>
          <p:nvPr>
            <p:ph idx="4" type="pic"/>
          </p:nvPr>
        </p:nvSpPr>
        <p:spPr>
          <a:xfrm>
            <a:off x="289100" y="1324475"/>
            <a:ext cx="1563300" cy="2531100"/>
          </a:xfrm>
          <a:prstGeom prst="roundRect">
            <a:avLst>
              <a:gd fmla="val 11947" name="adj"/>
            </a:avLst>
          </a:prstGeom>
          <a:noFill/>
          <a:ln>
            <a:noFill/>
          </a:ln>
        </p:spPr>
      </p:sp>
      <p:sp>
        <p:nvSpPr>
          <p:cNvPr id="124" name="Google Shape;124;p19"/>
          <p:cNvSpPr/>
          <p:nvPr>
            <p:ph idx="5" type="pic"/>
          </p:nvPr>
        </p:nvSpPr>
        <p:spPr>
          <a:xfrm>
            <a:off x="1969400" y="1142650"/>
            <a:ext cx="1563300" cy="2531100"/>
          </a:xfrm>
          <a:prstGeom prst="roundRect">
            <a:avLst>
              <a:gd fmla="val 11947" name="adj"/>
            </a:avLst>
          </a:prstGeom>
          <a:noFill/>
          <a:ln>
            <a:noFill/>
          </a:ln>
        </p:spPr>
      </p:sp>
      <p:sp>
        <p:nvSpPr>
          <p:cNvPr id="125" name="Google Shape;125;p19"/>
          <p:cNvSpPr/>
          <p:nvPr>
            <p:ph idx="6" type="pic"/>
          </p:nvPr>
        </p:nvSpPr>
        <p:spPr>
          <a:xfrm>
            <a:off x="5623125" y="1142650"/>
            <a:ext cx="1563300" cy="2531100"/>
          </a:xfrm>
          <a:prstGeom prst="roundRect">
            <a:avLst>
              <a:gd fmla="val 11947" name="adj"/>
            </a:avLst>
          </a:prstGeom>
          <a:noFill/>
          <a:ln>
            <a:noFill/>
          </a:ln>
        </p:spPr>
      </p:sp>
      <p:sp>
        <p:nvSpPr>
          <p:cNvPr id="126" name="Google Shape;126;p19"/>
          <p:cNvSpPr/>
          <p:nvPr>
            <p:ph idx="7" type="pic"/>
          </p:nvPr>
        </p:nvSpPr>
        <p:spPr>
          <a:xfrm>
            <a:off x="7304050" y="1324475"/>
            <a:ext cx="1563300" cy="2531100"/>
          </a:xfrm>
          <a:prstGeom prst="roundRect">
            <a:avLst>
              <a:gd fmla="val 11947" name="adj"/>
            </a:avLst>
          </a:prstGeom>
          <a:noFill/>
          <a:ln>
            <a:noFill/>
          </a:ln>
        </p:spPr>
      </p:sp>
      <p:sp>
        <p:nvSpPr>
          <p:cNvPr id="127" name="Google Shape;127;p19"/>
          <p:cNvSpPr txBox="1"/>
          <p:nvPr>
            <p:ph idx="8" type="subTitle"/>
          </p:nvPr>
        </p:nvSpPr>
        <p:spPr>
          <a:xfrm>
            <a:off x="378475" y="4261299"/>
            <a:ext cx="1563300" cy="2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9" type="subTitle"/>
          </p:nvPr>
        </p:nvSpPr>
        <p:spPr>
          <a:xfrm>
            <a:off x="378476" y="4562900"/>
            <a:ext cx="14739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3" type="subTitle"/>
          </p:nvPr>
        </p:nvSpPr>
        <p:spPr>
          <a:xfrm>
            <a:off x="2057625" y="4074126"/>
            <a:ext cx="1563300" cy="2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0" name="Google Shape;130;p19"/>
          <p:cNvSpPr txBox="1"/>
          <p:nvPr>
            <p:ph idx="14" type="subTitle"/>
          </p:nvPr>
        </p:nvSpPr>
        <p:spPr>
          <a:xfrm>
            <a:off x="2057625" y="4375725"/>
            <a:ext cx="14739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1" name="Google Shape;131;p19"/>
          <p:cNvSpPr txBox="1"/>
          <p:nvPr>
            <p:ph idx="15" type="subTitle"/>
          </p:nvPr>
        </p:nvSpPr>
        <p:spPr>
          <a:xfrm>
            <a:off x="5712200" y="4074126"/>
            <a:ext cx="15633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2" name="Google Shape;132;p19"/>
          <p:cNvSpPr txBox="1"/>
          <p:nvPr>
            <p:ph idx="16" type="subTitle"/>
          </p:nvPr>
        </p:nvSpPr>
        <p:spPr>
          <a:xfrm>
            <a:off x="5712200" y="4375725"/>
            <a:ext cx="14739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7" type="subTitle"/>
          </p:nvPr>
        </p:nvSpPr>
        <p:spPr>
          <a:xfrm>
            <a:off x="7395575" y="4261301"/>
            <a:ext cx="15633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18" type="subTitle"/>
          </p:nvPr>
        </p:nvSpPr>
        <p:spPr>
          <a:xfrm>
            <a:off x="7395575" y="4562900"/>
            <a:ext cx="15042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1">
  <p:cSld name="CUSTOM_21_1_1">
    <p:bg>
      <p:bgPr>
        <a:solidFill>
          <a:schemeClr val="accent5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37" name="Google Shape;137;p20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8" name="Google Shape;138;p20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main point">
  <p:cSld name="BLANK_1_1_1_1_1_1">
    <p:bg>
      <p:bgPr>
        <a:solidFill>
          <a:schemeClr val="accent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2">
            <a:alphaModFix amt="10000"/>
          </a:blip>
          <a:srcRect b="720" l="1068" r="19" t="592"/>
          <a:stretch/>
        </p:blipFill>
        <p:spPr>
          <a:xfrm>
            <a:off x="277425" y="277650"/>
            <a:ext cx="8588100" cy="4582500"/>
          </a:xfrm>
          <a:prstGeom prst="roundRect">
            <a:avLst>
              <a:gd fmla="val 13460" name="adj"/>
            </a:avLst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>
            <p:ph type="title"/>
          </p:nvPr>
        </p:nvSpPr>
        <p:spPr>
          <a:xfrm>
            <a:off x="625375" y="2731850"/>
            <a:ext cx="4034400" cy="17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">
  <p:cSld name="BLANK_1_1_1_1_1_1_1_1_1_1_1">
    <p:bg>
      <p:bgPr>
        <a:solidFill>
          <a:schemeClr val="accent5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1" type="subTitle"/>
          </p:nvPr>
        </p:nvSpPr>
        <p:spPr>
          <a:xfrm>
            <a:off x="4539825" y="3178291"/>
            <a:ext cx="4325700" cy="452700"/>
          </a:xfrm>
          <a:prstGeom prst="rect">
            <a:avLst/>
          </a:prstGeom>
        </p:spPr>
        <p:txBody>
          <a:bodyPr anchorCtr="0" anchor="b" bIns="91425" lIns="91425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2" type="subTitle"/>
          </p:nvPr>
        </p:nvSpPr>
        <p:spPr>
          <a:xfrm>
            <a:off x="4539825" y="3792808"/>
            <a:ext cx="4325700" cy="452700"/>
          </a:xfrm>
          <a:prstGeom prst="rect">
            <a:avLst/>
          </a:prstGeom>
        </p:spPr>
        <p:txBody>
          <a:bodyPr anchorCtr="0" anchor="b" bIns="91425" lIns="91425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3" type="subTitle"/>
          </p:nvPr>
        </p:nvSpPr>
        <p:spPr>
          <a:xfrm>
            <a:off x="4539825" y="4407325"/>
            <a:ext cx="4325700" cy="452700"/>
          </a:xfrm>
          <a:prstGeom prst="rect">
            <a:avLst/>
          </a:prstGeom>
        </p:spPr>
        <p:txBody>
          <a:bodyPr anchorCtr="0" anchor="b" bIns="91425" lIns="91425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type="title"/>
          </p:nvPr>
        </p:nvSpPr>
        <p:spPr>
          <a:xfrm>
            <a:off x="277425" y="2056225"/>
            <a:ext cx="3541500" cy="280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49" name="Google Shape;149;p22"/>
          <p:cNvSpPr txBox="1"/>
          <p:nvPr>
            <p:ph idx="4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50" name="Google Shape;150;p22"/>
          <p:cNvSpPr txBox="1"/>
          <p:nvPr>
            <p:ph idx="5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1">
  <p:cSld name="CUSTOM_11">
    <p:bg>
      <p:bgPr>
        <a:solidFill>
          <a:schemeClr val="accent5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>
            <p:ph idx="2" type="pic"/>
          </p:nvPr>
        </p:nvSpPr>
        <p:spPr>
          <a:xfrm>
            <a:off x="7480825" y="734600"/>
            <a:ext cx="1383900" cy="1660200"/>
          </a:xfrm>
          <a:prstGeom prst="roundRect">
            <a:avLst>
              <a:gd fmla="val 11646" name="adj"/>
            </a:avLst>
          </a:prstGeom>
          <a:noFill/>
          <a:ln>
            <a:noFill/>
          </a:ln>
        </p:spPr>
      </p:sp>
      <p:sp>
        <p:nvSpPr>
          <p:cNvPr id="154" name="Google Shape;154;p23"/>
          <p:cNvSpPr/>
          <p:nvPr>
            <p:ph idx="3" type="pic"/>
          </p:nvPr>
        </p:nvSpPr>
        <p:spPr>
          <a:xfrm>
            <a:off x="7480825" y="2521175"/>
            <a:ext cx="1383900" cy="1879200"/>
          </a:xfrm>
          <a:prstGeom prst="roundRect">
            <a:avLst>
              <a:gd fmla="val 11646" name="adj"/>
            </a:avLst>
          </a:prstGeom>
          <a:noFill/>
          <a:ln>
            <a:noFill/>
          </a:ln>
        </p:spPr>
      </p:sp>
      <p:sp>
        <p:nvSpPr>
          <p:cNvPr id="155" name="Google Shape;155;p23"/>
          <p:cNvSpPr/>
          <p:nvPr>
            <p:ph idx="4" type="pic"/>
          </p:nvPr>
        </p:nvSpPr>
        <p:spPr>
          <a:xfrm>
            <a:off x="4665550" y="850900"/>
            <a:ext cx="2589300" cy="3433200"/>
          </a:xfrm>
          <a:prstGeom prst="roundRect">
            <a:avLst>
              <a:gd fmla="val 6330" name="adj"/>
            </a:avLst>
          </a:prstGeom>
          <a:noFill/>
          <a:ln>
            <a:noFill/>
          </a:ln>
        </p:spPr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277500" y="2344250"/>
            <a:ext cx="2820600" cy="10236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5" type="title"/>
          </p:nvPr>
        </p:nvSpPr>
        <p:spPr>
          <a:xfrm>
            <a:off x="277500" y="3422542"/>
            <a:ext cx="2820600" cy="10236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58" name="Google Shape;158;p23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59" name="Google Shape;159;p23"/>
          <p:cNvSpPr txBox="1"/>
          <p:nvPr>
            <p:ph idx="6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2">
  <p:cSld name="CUSTOM_11_1">
    <p:bg>
      <p:bgPr>
        <a:solidFill>
          <a:schemeClr val="accent5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/>
          <p:nvPr/>
        </p:nvSpPr>
        <p:spPr>
          <a:xfrm>
            <a:off x="6107109" y="582300"/>
            <a:ext cx="2759400" cy="3586200"/>
          </a:xfrm>
          <a:prstGeom prst="roundRect">
            <a:avLst>
              <a:gd fmla="val 867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3" name="Google Shape;163;p24"/>
          <p:cNvSpPr/>
          <p:nvPr>
            <p:ph idx="2" type="pic"/>
          </p:nvPr>
        </p:nvSpPr>
        <p:spPr>
          <a:xfrm>
            <a:off x="6220309" y="696000"/>
            <a:ext cx="2532900" cy="3358800"/>
          </a:xfrm>
          <a:prstGeom prst="roundRect">
            <a:avLst>
              <a:gd fmla="val 7223" name="adj"/>
            </a:avLst>
          </a:prstGeom>
          <a:noFill/>
          <a:ln>
            <a:noFill/>
          </a:ln>
        </p:spPr>
      </p:sp>
      <p:sp>
        <p:nvSpPr>
          <p:cNvPr id="164" name="Google Shape;164;p24"/>
          <p:cNvSpPr txBox="1"/>
          <p:nvPr>
            <p:ph type="title"/>
          </p:nvPr>
        </p:nvSpPr>
        <p:spPr>
          <a:xfrm>
            <a:off x="277500" y="2344250"/>
            <a:ext cx="2820600" cy="10236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65" name="Google Shape;165;p24"/>
          <p:cNvSpPr txBox="1"/>
          <p:nvPr>
            <p:ph idx="3" type="title"/>
          </p:nvPr>
        </p:nvSpPr>
        <p:spPr>
          <a:xfrm>
            <a:off x="277500" y="3422542"/>
            <a:ext cx="2820600" cy="10236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66" name="Google Shape;166;p24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67" name="Google Shape;167;p24"/>
          <p:cNvSpPr txBox="1"/>
          <p:nvPr>
            <p:ph idx="4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">
  <p:cSld name="CUSTOM_11_1_1">
    <p:bg>
      <p:bgPr>
        <a:solidFill>
          <a:schemeClr val="accent5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277500" y="2344250"/>
            <a:ext cx="2820600" cy="10236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71" name="Google Shape;171;p25"/>
          <p:cNvSpPr txBox="1"/>
          <p:nvPr>
            <p:ph idx="2" type="title"/>
          </p:nvPr>
        </p:nvSpPr>
        <p:spPr>
          <a:xfrm>
            <a:off x="277500" y="3422542"/>
            <a:ext cx="2820600" cy="10236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72" name="Google Shape;172;p25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73" name="Google Shape;173;p25"/>
          <p:cNvSpPr txBox="1"/>
          <p:nvPr>
            <p:ph idx="3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 - Alt 1">
  <p:cSld name="CUSTOM_12">
    <p:bg>
      <p:bgPr>
        <a:solidFill>
          <a:schemeClr val="accent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77" name="Google Shape;177;p26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78" name="Google Shape;178;p26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6"/>
          <p:cNvSpPr txBox="1"/>
          <p:nvPr>
            <p:ph idx="3" type="body"/>
          </p:nvPr>
        </p:nvSpPr>
        <p:spPr>
          <a:xfrm>
            <a:off x="4956525" y="3571875"/>
            <a:ext cx="35850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81" name="Google Shape;181;p26"/>
          <p:cNvSpPr txBox="1"/>
          <p:nvPr>
            <p:ph idx="4" type="body"/>
          </p:nvPr>
        </p:nvSpPr>
        <p:spPr>
          <a:xfrm>
            <a:off x="389475" y="3571875"/>
            <a:ext cx="35850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82" name="Google Shape;182;p26"/>
          <p:cNvSpPr txBox="1"/>
          <p:nvPr>
            <p:ph idx="5" type="subTitle"/>
          </p:nvPr>
        </p:nvSpPr>
        <p:spPr>
          <a:xfrm>
            <a:off x="479925" y="2730150"/>
            <a:ext cx="3220500" cy="5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3" name="Google Shape;183;p26"/>
          <p:cNvSpPr txBox="1"/>
          <p:nvPr>
            <p:ph idx="6" type="subTitle"/>
          </p:nvPr>
        </p:nvSpPr>
        <p:spPr>
          <a:xfrm>
            <a:off x="4868275" y="2730150"/>
            <a:ext cx="3220500" cy="5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1">
  <p:cSld name="CUSTOM_13">
    <p:bg>
      <p:bgPr>
        <a:solidFill>
          <a:schemeClr val="accent5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>
            <p:ph idx="2" type="pic"/>
          </p:nvPr>
        </p:nvSpPr>
        <p:spPr>
          <a:xfrm>
            <a:off x="502800" y="2080575"/>
            <a:ext cx="603600" cy="60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6" name="Google Shape;186;p27"/>
          <p:cNvSpPr/>
          <p:nvPr>
            <p:ph idx="3" type="pic"/>
          </p:nvPr>
        </p:nvSpPr>
        <p:spPr>
          <a:xfrm>
            <a:off x="6334750" y="2080575"/>
            <a:ext cx="603600" cy="60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7"/>
          <p:cNvSpPr/>
          <p:nvPr>
            <p:ph idx="4" type="pic"/>
          </p:nvPr>
        </p:nvSpPr>
        <p:spPr>
          <a:xfrm>
            <a:off x="3418775" y="2080550"/>
            <a:ext cx="603600" cy="60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8" name="Google Shape;188;p27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89" name="Google Shape;189;p27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90" name="Google Shape;190;p27"/>
          <p:cNvSpPr txBox="1"/>
          <p:nvPr>
            <p:ph idx="5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91" name="Google Shape;191;p27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7"/>
          <p:cNvSpPr txBox="1"/>
          <p:nvPr>
            <p:ph idx="6" type="body"/>
          </p:nvPr>
        </p:nvSpPr>
        <p:spPr>
          <a:xfrm>
            <a:off x="480250" y="3608000"/>
            <a:ext cx="23865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3" name="Google Shape;193;p27"/>
          <p:cNvSpPr txBox="1"/>
          <p:nvPr>
            <p:ph idx="7" type="body"/>
          </p:nvPr>
        </p:nvSpPr>
        <p:spPr>
          <a:xfrm>
            <a:off x="3422476" y="3608000"/>
            <a:ext cx="23865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4" name="Google Shape;194;p27"/>
          <p:cNvSpPr txBox="1"/>
          <p:nvPr>
            <p:ph idx="8" type="body"/>
          </p:nvPr>
        </p:nvSpPr>
        <p:spPr>
          <a:xfrm>
            <a:off x="6326625" y="3608000"/>
            <a:ext cx="23172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5" name="Google Shape;195;p27"/>
          <p:cNvSpPr txBox="1"/>
          <p:nvPr>
            <p:ph idx="9" type="subTitle"/>
          </p:nvPr>
        </p:nvSpPr>
        <p:spPr>
          <a:xfrm>
            <a:off x="480251" y="2861025"/>
            <a:ext cx="2386500" cy="6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96" name="Google Shape;196;p27"/>
          <p:cNvSpPr txBox="1"/>
          <p:nvPr>
            <p:ph idx="13" type="subTitle"/>
          </p:nvPr>
        </p:nvSpPr>
        <p:spPr>
          <a:xfrm>
            <a:off x="3422476" y="2861025"/>
            <a:ext cx="2386500" cy="6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97" name="Google Shape;197;p27"/>
          <p:cNvSpPr txBox="1"/>
          <p:nvPr>
            <p:ph idx="14" type="subTitle"/>
          </p:nvPr>
        </p:nvSpPr>
        <p:spPr>
          <a:xfrm>
            <a:off x="6328801" y="2861025"/>
            <a:ext cx="2386500" cy="6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2">
  <p:cSld name="CUSTOM_13_1">
    <p:bg>
      <p:bgPr>
        <a:solidFill>
          <a:schemeClr val="accent5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/>
          <p:nvPr>
            <p:ph idx="2" type="pic"/>
          </p:nvPr>
        </p:nvSpPr>
        <p:spPr>
          <a:xfrm>
            <a:off x="4644850" y="1299225"/>
            <a:ext cx="1037700" cy="1056300"/>
          </a:xfrm>
          <a:prstGeom prst="roundRect">
            <a:avLst>
              <a:gd fmla="val 12807" name="adj"/>
            </a:avLst>
          </a:prstGeom>
          <a:noFill/>
          <a:ln>
            <a:noFill/>
          </a:ln>
        </p:spPr>
      </p:sp>
      <p:sp>
        <p:nvSpPr>
          <p:cNvPr id="200" name="Google Shape;200;p28"/>
          <p:cNvSpPr/>
          <p:nvPr>
            <p:ph idx="3" type="pic"/>
          </p:nvPr>
        </p:nvSpPr>
        <p:spPr>
          <a:xfrm>
            <a:off x="4644850" y="3642825"/>
            <a:ext cx="1037700" cy="1056300"/>
          </a:xfrm>
          <a:prstGeom prst="roundRect">
            <a:avLst>
              <a:gd fmla="val 12807" name="adj"/>
            </a:avLst>
          </a:prstGeom>
          <a:noFill/>
          <a:ln>
            <a:noFill/>
          </a:ln>
        </p:spPr>
      </p:sp>
      <p:sp>
        <p:nvSpPr>
          <p:cNvPr id="201" name="Google Shape;201;p28"/>
          <p:cNvSpPr/>
          <p:nvPr>
            <p:ph idx="4" type="pic"/>
          </p:nvPr>
        </p:nvSpPr>
        <p:spPr>
          <a:xfrm>
            <a:off x="7828875" y="2471025"/>
            <a:ext cx="1037700" cy="1056300"/>
          </a:xfrm>
          <a:prstGeom prst="roundRect">
            <a:avLst>
              <a:gd fmla="val 12807" name="adj"/>
            </a:avLst>
          </a:prstGeom>
          <a:noFill/>
          <a:ln>
            <a:noFill/>
          </a:ln>
        </p:spPr>
      </p:sp>
      <p:sp>
        <p:nvSpPr>
          <p:cNvPr id="202" name="Google Shape;202;p28"/>
          <p:cNvSpPr/>
          <p:nvPr>
            <p:ph idx="5" type="pic"/>
          </p:nvPr>
        </p:nvSpPr>
        <p:spPr>
          <a:xfrm>
            <a:off x="373175" y="1147525"/>
            <a:ext cx="3579900" cy="3607500"/>
          </a:xfrm>
          <a:prstGeom prst="roundRect">
            <a:avLst>
              <a:gd fmla="val 11548" name="adj"/>
            </a:avLst>
          </a:prstGeom>
          <a:noFill/>
          <a:ln>
            <a:noFill/>
          </a:ln>
        </p:spPr>
      </p:sp>
      <p:sp>
        <p:nvSpPr>
          <p:cNvPr id="203" name="Google Shape;203;p28"/>
          <p:cNvSpPr txBox="1"/>
          <p:nvPr>
            <p:ph type="title"/>
          </p:nvPr>
        </p:nvSpPr>
        <p:spPr>
          <a:xfrm>
            <a:off x="277500" y="416250"/>
            <a:ext cx="8589000" cy="6267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204" name="Google Shape;204;p28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05" name="Google Shape;205;p28"/>
          <p:cNvSpPr txBox="1"/>
          <p:nvPr>
            <p:ph idx="6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06" name="Google Shape;206;p28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8"/>
          <p:cNvSpPr txBox="1"/>
          <p:nvPr>
            <p:ph idx="7" type="title"/>
          </p:nvPr>
        </p:nvSpPr>
        <p:spPr>
          <a:xfrm>
            <a:off x="6033800" y="1539375"/>
            <a:ext cx="2477400" cy="23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08" name="Google Shape;208;p28"/>
          <p:cNvSpPr txBox="1"/>
          <p:nvPr>
            <p:ph idx="8" type="title"/>
          </p:nvPr>
        </p:nvSpPr>
        <p:spPr>
          <a:xfrm>
            <a:off x="6033800" y="1808625"/>
            <a:ext cx="2832600" cy="525600"/>
          </a:xfrm>
          <a:prstGeom prst="rect">
            <a:avLst/>
          </a:prstGeom>
        </p:spPr>
        <p:txBody>
          <a:bodyPr anchorCtr="0" anchor="t" bIns="182875" lIns="0" spcFirstLastPara="1" rIns="18287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09" name="Google Shape;209;p28"/>
          <p:cNvSpPr txBox="1"/>
          <p:nvPr>
            <p:ph idx="9" type="title"/>
          </p:nvPr>
        </p:nvSpPr>
        <p:spPr>
          <a:xfrm>
            <a:off x="4869750" y="2711175"/>
            <a:ext cx="2477400" cy="23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10" name="Google Shape;210;p28"/>
          <p:cNvSpPr txBox="1"/>
          <p:nvPr>
            <p:ph idx="13" type="title"/>
          </p:nvPr>
        </p:nvSpPr>
        <p:spPr>
          <a:xfrm>
            <a:off x="4869750" y="2980425"/>
            <a:ext cx="2832600" cy="525600"/>
          </a:xfrm>
          <a:prstGeom prst="rect">
            <a:avLst/>
          </a:prstGeom>
        </p:spPr>
        <p:txBody>
          <a:bodyPr anchorCtr="0" anchor="t" bIns="182875" lIns="0" spcFirstLastPara="1" rIns="18287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11" name="Google Shape;211;p28"/>
          <p:cNvSpPr txBox="1"/>
          <p:nvPr>
            <p:ph idx="14" type="title"/>
          </p:nvPr>
        </p:nvSpPr>
        <p:spPr>
          <a:xfrm>
            <a:off x="6033800" y="3882975"/>
            <a:ext cx="2477400" cy="23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12" name="Google Shape;212;p28"/>
          <p:cNvSpPr txBox="1"/>
          <p:nvPr>
            <p:ph idx="15" type="title"/>
          </p:nvPr>
        </p:nvSpPr>
        <p:spPr>
          <a:xfrm>
            <a:off x="6033800" y="4152225"/>
            <a:ext cx="2832600" cy="525600"/>
          </a:xfrm>
          <a:prstGeom prst="rect">
            <a:avLst/>
          </a:prstGeom>
        </p:spPr>
        <p:txBody>
          <a:bodyPr anchorCtr="0" anchor="t" bIns="182875" lIns="0" spcFirstLastPara="1" rIns="18287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1">
  <p:cSld name="CUSTOM_14">
    <p:bg>
      <p:bgPr>
        <a:solidFill>
          <a:schemeClr val="accent5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215" name="Google Shape;215;p29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16" name="Google Shape;216;p29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29"/>
          <p:cNvSpPr txBox="1"/>
          <p:nvPr>
            <p:ph idx="3" type="body"/>
          </p:nvPr>
        </p:nvSpPr>
        <p:spPr>
          <a:xfrm>
            <a:off x="2266900" y="3184400"/>
            <a:ext cx="1304700" cy="1297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19" name="Google Shape;219;p29"/>
          <p:cNvSpPr txBox="1"/>
          <p:nvPr>
            <p:ph idx="4" type="body"/>
          </p:nvPr>
        </p:nvSpPr>
        <p:spPr>
          <a:xfrm>
            <a:off x="4006850" y="3184400"/>
            <a:ext cx="1304700" cy="1297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20" name="Google Shape;220;p29"/>
          <p:cNvSpPr txBox="1"/>
          <p:nvPr>
            <p:ph idx="5" type="body"/>
          </p:nvPr>
        </p:nvSpPr>
        <p:spPr>
          <a:xfrm>
            <a:off x="5748200" y="3184400"/>
            <a:ext cx="1304700" cy="1297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21" name="Google Shape;221;p29"/>
          <p:cNvSpPr txBox="1"/>
          <p:nvPr>
            <p:ph idx="6" type="body"/>
          </p:nvPr>
        </p:nvSpPr>
        <p:spPr>
          <a:xfrm>
            <a:off x="7450750" y="3184400"/>
            <a:ext cx="1304700" cy="1297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22" name="Google Shape;222;p29"/>
          <p:cNvSpPr txBox="1"/>
          <p:nvPr>
            <p:ph idx="7" type="subTitle"/>
          </p:nvPr>
        </p:nvSpPr>
        <p:spPr>
          <a:xfrm>
            <a:off x="2267000" y="2419500"/>
            <a:ext cx="1304700" cy="55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23" name="Google Shape;223;p29"/>
          <p:cNvSpPr txBox="1"/>
          <p:nvPr>
            <p:ph idx="8" type="subTitle"/>
          </p:nvPr>
        </p:nvSpPr>
        <p:spPr>
          <a:xfrm>
            <a:off x="4006850" y="2419500"/>
            <a:ext cx="1304700" cy="55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24" name="Google Shape;224;p29"/>
          <p:cNvSpPr txBox="1"/>
          <p:nvPr>
            <p:ph idx="9" type="subTitle"/>
          </p:nvPr>
        </p:nvSpPr>
        <p:spPr>
          <a:xfrm>
            <a:off x="5747500" y="2419500"/>
            <a:ext cx="1304700" cy="55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25" name="Google Shape;225;p29"/>
          <p:cNvSpPr txBox="1"/>
          <p:nvPr>
            <p:ph idx="13" type="subTitle"/>
          </p:nvPr>
        </p:nvSpPr>
        <p:spPr>
          <a:xfrm>
            <a:off x="7488850" y="2419500"/>
            <a:ext cx="1304700" cy="55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and image">
  <p:cSld name="CUSTOM_15">
    <p:bg>
      <p:bgPr>
        <a:solidFill>
          <a:schemeClr val="accent5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5321925" y="506100"/>
            <a:ext cx="3544500" cy="5793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28" name="Google Shape;228;p30"/>
          <p:cNvSpPr/>
          <p:nvPr>
            <p:ph idx="2" type="pic"/>
          </p:nvPr>
        </p:nvSpPr>
        <p:spPr>
          <a:xfrm>
            <a:off x="392100" y="411300"/>
            <a:ext cx="4297500" cy="4333200"/>
          </a:xfrm>
          <a:prstGeom prst="roundRect">
            <a:avLst>
              <a:gd fmla="val 12298" name="adj"/>
            </a:avLst>
          </a:prstGeom>
          <a:noFill/>
          <a:ln>
            <a:noFill/>
          </a:ln>
        </p:spPr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30" name="Google Shape;230;p30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toryboards ">
  <p:cSld name="CUSTOM_17_1">
    <p:bg>
      <p:bgPr>
        <a:solidFill>
          <a:schemeClr val="accent5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idx="1" type="subTitle"/>
          </p:nvPr>
        </p:nvSpPr>
        <p:spPr>
          <a:xfrm>
            <a:off x="277500" y="4025940"/>
            <a:ext cx="1759200" cy="29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1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33" name="Google Shape;233;p31"/>
          <p:cNvSpPr/>
          <p:nvPr>
            <p:ph idx="2" type="pic"/>
          </p:nvPr>
        </p:nvSpPr>
        <p:spPr>
          <a:xfrm>
            <a:off x="289100" y="1685250"/>
            <a:ext cx="1751100" cy="1773000"/>
          </a:xfrm>
          <a:prstGeom prst="roundRect">
            <a:avLst>
              <a:gd fmla="val 11894" name="adj"/>
            </a:avLst>
          </a:prstGeom>
          <a:noFill/>
          <a:ln>
            <a:noFill/>
          </a:ln>
        </p:spPr>
      </p:sp>
      <p:sp>
        <p:nvSpPr>
          <p:cNvPr id="234" name="Google Shape;234;p31"/>
          <p:cNvSpPr/>
          <p:nvPr>
            <p:ph idx="3" type="pic"/>
          </p:nvPr>
        </p:nvSpPr>
        <p:spPr>
          <a:xfrm>
            <a:off x="2152200" y="1685250"/>
            <a:ext cx="1751100" cy="1773000"/>
          </a:xfrm>
          <a:prstGeom prst="roundRect">
            <a:avLst>
              <a:gd fmla="val 11894" name="adj"/>
            </a:avLst>
          </a:prstGeom>
          <a:noFill/>
          <a:ln>
            <a:noFill/>
          </a:ln>
        </p:spPr>
      </p:sp>
      <p:sp>
        <p:nvSpPr>
          <p:cNvPr id="235" name="Google Shape;235;p31"/>
          <p:cNvSpPr/>
          <p:nvPr>
            <p:ph idx="4" type="pic"/>
          </p:nvPr>
        </p:nvSpPr>
        <p:spPr>
          <a:xfrm>
            <a:off x="4015300" y="1685250"/>
            <a:ext cx="1751100" cy="1773000"/>
          </a:xfrm>
          <a:prstGeom prst="roundRect">
            <a:avLst>
              <a:gd fmla="val 11894" name="adj"/>
            </a:avLst>
          </a:prstGeom>
          <a:noFill/>
          <a:ln>
            <a:noFill/>
          </a:ln>
        </p:spPr>
      </p:sp>
      <p:sp>
        <p:nvSpPr>
          <p:cNvPr id="236" name="Google Shape;236;p31"/>
          <p:cNvSpPr/>
          <p:nvPr>
            <p:ph idx="5" type="pic"/>
          </p:nvPr>
        </p:nvSpPr>
        <p:spPr>
          <a:xfrm>
            <a:off x="5866250" y="1685250"/>
            <a:ext cx="1751100" cy="1773000"/>
          </a:xfrm>
          <a:prstGeom prst="roundRect">
            <a:avLst>
              <a:gd fmla="val 11894" name="adj"/>
            </a:avLst>
          </a:prstGeom>
          <a:noFill/>
          <a:ln>
            <a:noFill/>
          </a:ln>
        </p:spPr>
      </p:sp>
      <p:sp>
        <p:nvSpPr>
          <p:cNvPr id="237" name="Google Shape;237;p31"/>
          <p:cNvSpPr txBox="1"/>
          <p:nvPr>
            <p:ph idx="6" type="body"/>
          </p:nvPr>
        </p:nvSpPr>
        <p:spPr>
          <a:xfrm>
            <a:off x="277500" y="4361380"/>
            <a:ext cx="1759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800"/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38" name="Google Shape;238;p31"/>
          <p:cNvSpPr txBox="1"/>
          <p:nvPr>
            <p:ph idx="7" type="subTitle"/>
          </p:nvPr>
        </p:nvSpPr>
        <p:spPr>
          <a:xfrm>
            <a:off x="2148150" y="4025940"/>
            <a:ext cx="1759200" cy="29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1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39" name="Google Shape;239;p31"/>
          <p:cNvSpPr txBox="1"/>
          <p:nvPr>
            <p:ph idx="8" type="body"/>
          </p:nvPr>
        </p:nvSpPr>
        <p:spPr>
          <a:xfrm>
            <a:off x="2148150" y="4361380"/>
            <a:ext cx="1759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800"/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/>
        </p:txBody>
      </p:sp>
      <p:sp>
        <p:nvSpPr>
          <p:cNvPr id="240" name="Google Shape;240;p31"/>
          <p:cNvSpPr txBox="1"/>
          <p:nvPr>
            <p:ph idx="9" type="subTitle"/>
          </p:nvPr>
        </p:nvSpPr>
        <p:spPr>
          <a:xfrm>
            <a:off x="4018800" y="4025940"/>
            <a:ext cx="1759200" cy="29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1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41" name="Google Shape;241;p31"/>
          <p:cNvSpPr txBox="1"/>
          <p:nvPr>
            <p:ph idx="13" type="body"/>
          </p:nvPr>
        </p:nvSpPr>
        <p:spPr>
          <a:xfrm>
            <a:off x="4018800" y="4361380"/>
            <a:ext cx="1759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800"/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/>
        </p:txBody>
      </p:sp>
      <p:sp>
        <p:nvSpPr>
          <p:cNvPr id="242" name="Google Shape;242;p31"/>
          <p:cNvSpPr txBox="1"/>
          <p:nvPr>
            <p:ph idx="14" type="subTitle"/>
          </p:nvPr>
        </p:nvSpPr>
        <p:spPr>
          <a:xfrm>
            <a:off x="5853650" y="4025940"/>
            <a:ext cx="1759200" cy="29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1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43" name="Google Shape;243;p31"/>
          <p:cNvSpPr txBox="1"/>
          <p:nvPr>
            <p:ph idx="15" type="body"/>
          </p:nvPr>
        </p:nvSpPr>
        <p:spPr>
          <a:xfrm>
            <a:off x="5853650" y="4361380"/>
            <a:ext cx="1759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800"/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/>
        </p:txBody>
      </p:sp>
      <p:sp>
        <p:nvSpPr>
          <p:cNvPr id="244" name="Google Shape;244;p31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245" name="Google Shape;245;p31"/>
          <p:cNvSpPr txBox="1"/>
          <p:nvPr>
            <p:ph idx="16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46" name="Google Shape;246;p31"/>
          <p:cNvSpPr txBox="1"/>
          <p:nvPr>
            <p:ph idx="17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47" name="Google Shape;247;p31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- Alt 1">
  <p:cSld name="BLANK_1_1_1_1_1_1_1_1_1_1_1_1_1_1_1_1">
    <p:bg>
      <p:bgPr>
        <a:solidFill>
          <a:schemeClr val="accent5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/>
          <p:nvPr>
            <p:ph idx="2" type="pic"/>
          </p:nvPr>
        </p:nvSpPr>
        <p:spPr>
          <a:xfrm>
            <a:off x="392100" y="411300"/>
            <a:ext cx="4915800" cy="4333200"/>
          </a:xfrm>
          <a:prstGeom prst="roundRect">
            <a:avLst>
              <a:gd fmla="val 11160" name="adj"/>
            </a:avLst>
          </a:prstGeom>
          <a:noFill/>
          <a:ln>
            <a:noFill/>
          </a:ln>
        </p:spPr>
      </p:sp>
      <p:sp>
        <p:nvSpPr>
          <p:cNvPr id="250" name="Google Shape;250;p32"/>
          <p:cNvSpPr txBox="1"/>
          <p:nvPr>
            <p:ph type="title"/>
          </p:nvPr>
        </p:nvSpPr>
        <p:spPr>
          <a:xfrm>
            <a:off x="6045100" y="2344250"/>
            <a:ext cx="2820600" cy="10236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51" name="Google Shape;251;p32"/>
          <p:cNvSpPr txBox="1"/>
          <p:nvPr>
            <p:ph idx="3" type="title"/>
          </p:nvPr>
        </p:nvSpPr>
        <p:spPr>
          <a:xfrm>
            <a:off x="6045100" y="3422542"/>
            <a:ext cx="2820600" cy="10236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52" name="Google Shape;252;p32"/>
          <p:cNvSpPr txBox="1"/>
          <p:nvPr>
            <p:ph idx="1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53" name="Google Shape;253;p32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653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or characteristics">
  <p:cSld name="CUSTOM_19_2">
    <p:bg>
      <p:bgPr>
        <a:solidFill>
          <a:schemeClr val="accent5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6766675" y="282250"/>
            <a:ext cx="2099700" cy="3008100"/>
          </a:xfrm>
          <a:prstGeom prst="roundRect">
            <a:avLst>
              <a:gd fmla="val 11954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277425" y="3414025"/>
            <a:ext cx="3513600" cy="1447800"/>
          </a:xfrm>
          <a:prstGeom prst="roundRect">
            <a:avLst>
              <a:gd fmla="val 1567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5298000" y="1843500"/>
            <a:ext cx="1350600" cy="1447800"/>
          </a:xfrm>
          <a:prstGeom prst="roundRect">
            <a:avLst>
              <a:gd fmla="val 20704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1700"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8" name="Google Shape;258;p33"/>
          <p:cNvSpPr/>
          <p:nvPr/>
        </p:nvSpPr>
        <p:spPr>
          <a:xfrm rot="-5400000">
            <a:off x="5577475" y="2049100"/>
            <a:ext cx="566700" cy="867300"/>
          </a:xfrm>
          <a:prstGeom prst="round2SameRect">
            <a:avLst>
              <a:gd fmla="val 4974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5426850" y="2194075"/>
            <a:ext cx="1092900" cy="5736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0" name="Google Shape;260;p33"/>
          <p:cNvSpPr/>
          <p:nvPr>
            <p:ph idx="2" type="pic"/>
          </p:nvPr>
        </p:nvSpPr>
        <p:spPr>
          <a:xfrm>
            <a:off x="3910200" y="3408075"/>
            <a:ext cx="3486300" cy="1447800"/>
          </a:xfrm>
          <a:prstGeom prst="roundRect">
            <a:avLst>
              <a:gd fmla="val 16397" name="adj"/>
            </a:avLst>
          </a:prstGeom>
          <a:noFill/>
          <a:ln>
            <a:noFill/>
          </a:ln>
        </p:spPr>
      </p:sp>
      <p:sp>
        <p:nvSpPr>
          <p:cNvPr id="261" name="Google Shape;261;p33"/>
          <p:cNvSpPr/>
          <p:nvPr>
            <p:ph idx="3" type="pic"/>
          </p:nvPr>
        </p:nvSpPr>
        <p:spPr>
          <a:xfrm>
            <a:off x="277500" y="277500"/>
            <a:ext cx="2765700" cy="3013800"/>
          </a:xfrm>
          <a:prstGeom prst="roundRect">
            <a:avLst>
              <a:gd fmla="val 8721" name="adj"/>
            </a:avLst>
          </a:prstGeom>
          <a:noFill/>
          <a:ln>
            <a:noFill/>
          </a:ln>
        </p:spPr>
      </p:sp>
      <p:sp>
        <p:nvSpPr>
          <p:cNvPr id="262" name="Google Shape;262;p33"/>
          <p:cNvSpPr/>
          <p:nvPr>
            <p:ph idx="4" type="pic"/>
          </p:nvPr>
        </p:nvSpPr>
        <p:spPr>
          <a:xfrm>
            <a:off x="3161225" y="277500"/>
            <a:ext cx="1350600" cy="1447800"/>
          </a:xfrm>
          <a:prstGeom prst="roundRect">
            <a:avLst>
              <a:gd fmla="val 15267" name="adj"/>
            </a:avLst>
          </a:prstGeom>
          <a:noFill/>
          <a:ln>
            <a:noFill/>
          </a:ln>
        </p:spPr>
      </p:sp>
      <p:sp>
        <p:nvSpPr>
          <p:cNvPr id="263" name="Google Shape;263;p33"/>
          <p:cNvSpPr/>
          <p:nvPr>
            <p:ph idx="5" type="pic"/>
          </p:nvPr>
        </p:nvSpPr>
        <p:spPr>
          <a:xfrm>
            <a:off x="6883575" y="399550"/>
            <a:ext cx="1866000" cy="2775000"/>
          </a:xfrm>
          <a:prstGeom prst="roundRect">
            <a:avLst>
              <a:gd fmla="val 9097" name="adj"/>
            </a:avLst>
          </a:prstGeom>
          <a:noFill/>
          <a:ln>
            <a:noFill/>
          </a:ln>
        </p:spPr>
      </p:sp>
      <p:sp>
        <p:nvSpPr>
          <p:cNvPr id="264" name="Google Shape;264;p33"/>
          <p:cNvSpPr/>
          <p:nvPr>
            <p:ph idx="6" type="pic"/>
          </p:nvPr>
        </p:nvSpPr>
        <p:spPr>
          <a:xfrm>
            <a:off x="7516025" y="3407700"/>
            <a:ext cx="1350600" cy="1447800"/>
          </a:xfrm>
          <a:prstGeom prst="roundRect">
            <a:avLst>
              <a:gd fmla="val 16397" name="adj"/>
            </a:avLst>
          </a:prstGeom>
          <a:noFill/>
          <a:ln>
            <a:noFill/>
          </a:ln>
        </p:spPr>
      </p:sp>
      <p:sp>
        <p:nvSpPr>
          <p:cNvPr id="265" name="Google Shape;265;p33"/>
          <p:cNvSpPr/>
          <p:nvPr>
            <p:ph idx="7" type="pic"/>
          </p:nvPr>
        </p:nvSpPr>
        <p:spPr>
          <a:xfrm>
            <a:off x="394425" y="3528475"/>
            <a:ext cx="3279600" cy="1218900"/>
          </a:xfrm>
          <a:prstGeom prst="roundRect">
            <a:avLst>
              <a:gd fmla="val 11412" name="adj"/>
            </a:avLst>
          </a:prstGeom>
          <a:noFill/>
          <a:ln>
            <a:noFill/>
          </a:ln>
        </p:spPr>
      </p:sp>
      <p:sp>
        <p:nvSpPr>
          <p:cNvPr id="266" name="Google Shape;266;p33"/>
          <p:cNvSpPr/>
          <p:nvPr/>
        </p:nvSpPr>
        <p:spPr>
          <a:xfrm>
            <a:off x="3161225" y="1842600"/>
            <a:ext cx="2018700" cy="1447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4629850" y="279301"/>
            <a:ext cx="2018700" cy="14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68" name="Google Shape;268;p33"/>
          <p:cNvCxnSpPr>
            <a:stCxn id="266" idx="1"/>
            <a:endCxn id="266" idx="3"/>
          </p:cNvCxnSpPr>
          <p:nvPr/>
        </p:nvCxnSpPr>
        <p:spPr>
          <a:xfrm>
            <a:off x="3161225" y="2566500"/>
            <a:ext cx="2018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33"/>
          <p:cNvSpPr txBox="1"/>
          <p:nvPr>
            <p:ph idx="1" type="subTitle"/>
          </p:nvPr>
        </p:nvSpPr>
        <p:spPr>
          <a:xfrm>
            <a:off x="394425" y="4055150"/>
            <a:ext cx="3279600" cy="57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0" name="Google Shape;270;p33"/>
          <p:cNvSpPr txBox="1"/>
          <p:nvPr>
            <p:ph idx="8" type="subTitle"/>
          </p:nvPr>
        </p:nvSpPr>
        <p:spPr>
          <a:xfrm>
            <a:off x="6883575" y="605875"/>
            <a:ext cx="1866000" cy="573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1" name="Google Shape;271;p33"/>
          <p:cNvSpPr txBox="1"/>
          <p:nvPr>
            <p:ph idx="9" type="subTitle"/>
          </p:nvPr>
        </p:nvSpPr>
        <p:spPr>
          <a:xfrm>
            <a:off x="3910200" y="3779175"/>
            <a:ext cx="3486300" cy="705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2" name="Google Shape;272;p33"/>
          <p:cNvSpPr txBox="1"/>
          <p:nvPr>
            <p:ph idx="13" type="subTitle"/>
          </p:nvPr>
        </p:nvSpPr>
        <p:spPr>
          <a:xfrm>
            <a:off x="291075" y="2571750"/>
            <a:ext cx="2765700" cy="70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3" name="Google Shape;273;p33"/>
          <p:cNvSpPr txBox="1"/>
          <p:nvPr>
            <p:ph idx="14" type="subTitle"/>
          </p:nvPr>
        </p:nvSpPr>
        <p:spPr>
          <a:xfrm>
            <a:off x="4629850" y="694401"/>
            <a:ext cx="2018700" cy="566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4" name="Google Shape;274;p33"/>
          <p:cNvSpPr txBox="1"/>
          <p:nvPr>
            <p:ph idx="15" type="subTitle"/>
          </p:nvPr>
        </p:nvSpPr>
        <p:spPr>
          <a:xfrm>
            <a:off x="4629900" y="1390480"/>
            <a:ext cx="2018700" cy="224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u="sng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5" name="Google Shape;275;p33"/>
          <p:cNvSpPr txBox="1"/>
          <p:nvPr>
            <p:ph idx="16" type="subTitle"/>
          </p:nvPr>
        </p:nvSpPr>
        <p:spPr>
          <a:xfrm>
            <a:off x="3596775" y="2292000"/>
            <a:ext cx="1507500" cy="224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6" name="Google Shape;276;p33"/>
          <p:cNvSpPr txBox="1"/>
          <p:nvPr>
            <p:ph idx="17" type="subTitle"/>
          </p:nvPr>
        </p:nvSpPr>
        <p:spPr>
          <a:xfrm>
            <a:off x="3596775" y="2997350"/>
            <a:ext cx="1507500" cy="224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7" name="Google Shape;277;p33"/>
          <p:cNvSpPr txBox="1"/>
          <p:nvPr>
            <p:ph idx="18" type="subTitle"/>
          </p:nvPr>
        </p:nvSpPr>
        <p:spPr>
          <a:xfrm>
            <a:off x="3596675" y="1934500"/>
            <a:ext cx="1507500" cy="357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8" name="Google Shape;278;p33"/>
          <p:cNvSpPr txBox="1"/>
          <p:nvPr>
            <p:ph idx="19" type="subTitle"/>
          </p:nvPr>
        </p:nvSpPr>
        <p:spPr>
          <a:xfrm>
            <a:off x="3596775" y="2618213"/>
            <a:ext cx="1507500" cy="357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9" name="Google Shape;279;p33"/>
          <p:cNvSpPr txBox="1"/>
          <p:nvPr>
            <p:ph idx="20" type="subTitle"/>
          </p:nvPr>
        </p:nvSpPr>
        <p:spPr>
          <a:xfrm>
            <a:off x="5297950" y="2885600"/>
            <a:ext cx="1350600" cy="288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 u="sng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80" name="Google Shape;280;p33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33"/>
          <p:cNvSpPr txBox="1"/>
          <p:nvPr>
            <p:ph idx="21" type="subTitle"/>
          </p:nvPr>
        </p:nvSpPr>
        <p:spPr>
          <a:xfrm>
            <a:off x="5426775" y="2214775"/>
            <a:ext cx="1092900" cy="56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 with description">
  <p:cSld name="CUSTOM_19_1_1_1">
    <p:bg>
      <p:bgPr>
        <a:solidFill>
          <a:schemeClr val="accent5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/>
          <p:nvPr>
            <p:ph idx="2" type="pic"/>
          </p:nvPr>
        </p:nvSpPr>
        <p:spPr>
          <a:xfrm>
            <a:off x="2021325" y="1854425"/>
            <a:ext cx="1679100" cy="3013800"/>
          </a:xfrm>
          <a:prstGeom prst="roundRect">
            <a:avLst>
              <a:gd fmla="val 13643" name="adj"/>
            </a:avLst>
          </a:prstGeom>
          <a:noFill/>
          <a:ln>
            <a:noFill/>
          </a:ln>
        </p:spPr>
      </p:sp>
      <p:sp>
        <p:nvSpPr>
          <p:cNvPr id="284" name="Google Shape;284;p34"/>
          <p:cNvSpPr/>
          <p:nvPr>
            <p:ph idx="3" type="pic"/>
          </p:nvPr>
        </p:nvSpPr>
        <p:spPr>
          <a:xfrm>
            <a:off x="5444400" y="1854425"/>
            <a:ext cx="1679100" cy="3013800"/>
          </a:xfrm>
          <a:prstGeom prst="roundRect">
            <a:avLst>
              <a:gd fmla="val 13643" name="adj"/>
            </a:avLst>
          </a:prstGeom>
          <a:noFill/>
          <a:ln>
            <a:noFill/>
          </a:ln>
        </p:spPr>
      </p:sp>
      <p:sp>
        <p:nvSpPr>
          <p:cNvPr id="285" name="Google Shape;285;p34"/>
          <p:cNvSpPr txBox="1"/>
          <p:nvPr>
            <p:ph idx="1" type="subTitle"/>
          </p:nvPr>
        </p:nvSpPr>
        <p:spPr>
          <a:xfrm>
            <a:off x="3700500" y="3326350"/>
            <a:ext cx="1743900" cy="45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86" name="Google Shape;286;p34"/>
          <p:cNvSpPr txBox="1"/>
          <p:nvPr>
            <p:ph idx="4" type="body"/>
          </p:nvPr>
        </p:nvSpPr>
        <p:spPr>
          <a:xfrm>
            <a:off x="3700500" y="3850823"/>
            <a:ext cx="17439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87" name="Google Shape;287;p34"/>
          <p:cNvSpPr txBox="1"/>
          <p:nvPr>
            <p:ph idx="5" type="subTitle"/>
          </p:nvPr>
        </p:nvSpPr>
        <p:spPr>
          <a:xfrm>
            <a:off x="7123575" y="3326350"/>
            <a:ext cx="1743900" cy="45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88" name="Google Shape;288;p34"/>
          <p:cNvSpPr txBox="1"/>
          <p:nvPr>
            <p:ph idx="6" type="body"/>
          </p:nvPr>
        </p:nvSpPr>
        <p:spPr>
          <a:xfrm>
            <a:off x="7123575" y="3850823"/>
            <a:ext cx="17439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89" name="Google Shape;289;p34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290" name="Google Shape;290;p34"/>
          <p:cNvSpPr txBox="1"/>
          <p:nvPr>
            <p:ph idx="7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91" name="Google Shape;291;p34"/>
          <p:cNvSpPr txBox="1"/>
          <p:nvPr>
            <p:ph idx="8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92" name="Google Shape;292;p34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295" name="Google Shape;295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0" name="Google Shape;30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3" name="Google Shape;303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4" name="Google Shape;304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09" name="Google Shape;309;p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14" name="Google Shape;314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5" name="Google Shape;315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20" name="Google Shape;320;p4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46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5" name="Google Shape;325;p46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6" name="Google Shape;326;p46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7" name="Google Shape;327;p46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8" name="Google Shape;328;p46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9" name="Google Shape;329;p46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2" name="Google Shape;332;p47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3" name="Google Shape;333;p47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36" name="Google Shape;336;p48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7" name="Google Shape;337;p48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8" name="Google Shape;338;p48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9" name="Google Shape;339;p48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2" name="Google Shape;342;p49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3" name="Google Shape;343;p4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44" name="Google Shape;344;p49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5" name="Google Shape;345;p49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6" name="Google Shape;346;p49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7" name="Google Shape;347;p49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0" name="Google Shape;350;p50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1" name="Google Shape;351;p50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2" name="Google Shape;352;p50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54" name="Google Shape;354;p50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5" name="Google Shape;355;p50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6" name="Google Shape;356;p50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7" name="Google Shape;357;p50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0" name="Google Shape;360;p51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63" name="Google Shape;363;p52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52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52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66" name="Google Shape;36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7" name="Google Shape;367;p52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8" name="Google Shape;368;p52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3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1" name="Google Shape;371;p53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3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53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4" name="Google Shape;374;p53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53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6" name="Google Shape;37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7" name="Google Shape;377;p53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8" name="Google Shape;378;p53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9" name="Google Shape;379;p53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5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55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55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55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p55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p55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55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0" name="Google Shape;390;p55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55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55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84850" y="285900"/>
            <a:ext cx="64239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84850" y="2001325"/>
            <a:ext cx="4088100" cy="24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75">
          <p15:clr>
            <a:srgbClr val="E46962"/>
          </p15:clr>
        </p15:guide>
        <p15:guide id="2" orient="horz" pos="3061">
          <p15:clr>
            <a:srgbClr val="E46962"/>
          </p15:clr>
        </p15:guide>
        <p15:guide id="3" orient="horz" pos="175">
          <p15:clr>
            <a:srgbClr val="E46962"/>
          </p15:clr>
        </p15:guide>
        <p15:guide id="4" pos="5585">
          <p15:clr>
            <a:srgbClr val="E46962"/>
          </p15:clr>
        </p15:guide>
        <p15:guide id="5" orient="horz" pos="1620">
          <p15:clr>
            <a:srgbClr val="E46962"/>
          </p15:clr>
        </p15:guide>
        <p15:guide id="6" pos="288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Relationship Id="rId10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/>
          <p:nvPr>
            <p:ph idx="1" type="subTitle"/>
          </p:nvPr>
        </p:nvSpPr>
        <p:spPr>
          <a:xfrm>
            <a:off x="821004" y="4044275"/>
            <a:ext cx="58593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200"/>
              <a:t>Ela Algar and Katherine Russell</a:t>
            </a:r>
            <a:endParaRPr sz="1200"/>
          </a:p>
        </p:txBody>
      </p:sp>
      <p:sp>
        <p:nvSpPr>
          <p:cNvPr id="398" name="Google Shape;398;p56"/>
          <p:cNvSpPr txBox="1"/>
          <p:nvPr>
            <p:ph idx="2" type="subTitle"/>
          </p:nvPr>
        </p:nvSpPr>
        <p:spPr>
          <a:xfrm>
            <a:off x="805651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Quantum Physics</a:t>
            </a:r>
            <a:endParaRPr/>
          </a:p>
        </p:txBody>
      </p:sp>
      <p:sp>
        <p:nvSpPr>
          <p:cNvPr id="399" name="Google Shape;399;p56"/>
          <p:cNvSpPr txBox="1"/>
          <p:nvPr>
            <p:ph idx="4" type="subTitle"/>
          </p:nvPr>
        </p:nvSpPr>
        <p:spPr>
          <a:xfrm>
            <a:off x="7677976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2025</a:t>
            </a:r>
            <a:endParaRPr/>
          </a:p>
        </p:txBody>
      </p:sp>
      <p:sp>
        <p:nvSpPr>
          <p:cNvPr id="400" name="Google Shape;400;p56"/>
          <p:cNvSpPr txBox="1"/>
          <p:nvPr>
            <p:ph type="title"/>
          </p:nvPr>
        </p:nvSpPr>
        <p:spPr>
          <a:xfrm>
            <a:off x="795525" y="2323100"/>
            <a:ext cx="4838100" cy="145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"/>
              <a:t>Los Alamos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Primer</a:t>
            </a:r>
            <a:endParaRPr b="1"/>
          </a:p>
        </p:txBody>
      </p:sp>
      <p:pic>
        <p:nvPicPr>
          <p:cNvPr descr="A new report shows nuclear weapons ..." id="401" name="Google Shape;40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925" y="1665275"/>
            <a:ext cx="3152500" cy="20713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5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4" name="Google Shape;484;p65"/>
          <p:cNvSpPr txBox="1"/>
          <p:nvPr>
            <p:ph type="title"/>
          </p:nvPr>
        </p:nvSpPr>
        <p:spPr>
          <a:xfrm>
            <a:off x="277500" y="577275"/>
            <a:ext cx="7137000" cy="9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Mass Derivation</a:t>
            </a:r>
            <a:endParaRPr/>
          </a:p>
        </p:txBody>
      </p:sp>
      <p:pic>
        <p:nvPicPr>
          <p:cNvPr id="485" name="Google Shape;48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50" y="1079175"/>
            <a:ext cx="4345075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5"/>
          <p:cNvSpPr txBox="1"/>
          <p:nvPr/>
        </p:nvSpPr>
        <p:spPr>
          <a:xfrm>
            <a:off x="100313" y="1456400"/>
            <a:ext cx="4458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Neutron diffusion equation used in calculations: D is diffusion constant, N is the number of neutrons in unit volume, 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87" name="Google Shape;48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25" y="1928000"/>
            <a:ext cx="4833226" cy="1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075" y="2293462"/>
            <a:ext cx="4551434" cy="53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500" y="3832400"/>
            <a:ext cx="3851675" cy="6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5"/>
          <p:cNvSpPr txBox="1"/>
          <p:nvPr/>
        </p:nvSpPr>
        <p:spPr>
          <a:xfrm>
            <a:off x="156798" y="2749906"/>
            <a:ext cx="4458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Solution to differential equation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91" name="Google Shape;491;p65"/>
          <p:cNvSpPr txBox="1"/>
          <p:nvPr/>
        </p:nvSpPr>
        <p:spPr>
          <a:xfrm>
            <a:off x="372860" y="4332852"/>
            <a:ext cx="4458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Assuming a spherical bomb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92" name="Google Shape;492;p65"/>
          <p:cNvPicPr preferRelativeResize="0"/>
          <p:nvPr/>
        </p:nvPicPr>
        <p:blipFill rotWithShape="1">
          <a:blip r:embed="rId7">
            <a:alphaModFix/>
          </a:blip>
          <a:srcRect b="0" l="0" r="45510" t="0"/>
          <a:stretch/>
        </p:blipFill>
        <p:spPr>
          <a:xfrm>
            <a:off x="5332725" y="1456400"/>
            <a:ext cx="2928826" cy="70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65"/>
          <p:cNvPicPr preferRelativeResize="0"/>
          <p:nvPr/>
        </p:nvPicPr>
        <p:blipFill rotWithShape="1">
          <a:blip r:embed="rId7">
            <a:alphaModFix/>
          </a:blip>
          <a:srcRect b="0" l="84772" r="0" t="0"/>
          <a:stretch/>
        </p:blipFill>
        <p:spPr>
          <a:xfrm>
            <a:off x="6969601" y="2164825"/>
            <a:ext cx="406400" cy="35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5"/>
          <p:cNvSpPr txBox="1"/>
          <p:nvPr/>
        </p:nvSpPr>
        <p:spPr>
          <a:xfrm>
            <a:off x="5190748" y="2100156"/>
            <a:ext cx="4458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Critical radius assuming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95" name="Google Shape;495;p65"/>
          <p:cNvSpPr txBox="1"/>
          <p:nvPr/>
        </p:nvSpPr>
        <p:spPr>
          <a:xfrm>
            <a:off x="4572000" y="3221500"/>
            <a:ext cx="44580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Some algebra and consideration of density allows us to determine critical mass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96" name="Google Shape;496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56699" y="2957052"/>
            <a:ext cx="4787302" cy="28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6788" y="3287946"/>
            <a:ext cx="4345075" cy="47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072" y="4624225"/>
            <a:ext cx="5087978" cy="4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6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4" name="Google Shape;504;p66"/>
          <p:cNvSpPr txBox="1"/>
          <p:nvPr>
            <p:ph type="title"/>
          </p:nvPr>
        </p:nvSpPr>
        <p:spPr>
          <a:xfrm>
            <a:off x="277500" y="577275"/>
            <a:ext cx="7137000" cy="9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Predetonation</a:t>
            </a:r>
            <a:endParaRPr/>
          </a:p>
        </p:txBody>
      </p:sp>
      <p:sp>
        <p:nvSpPr>
          <p:cNvPr id="505" name="Google Shape;505;p66"/>
          <p:cNvSpPr txBox="1"/>
          <p:nvPr/>
        </p:nvSpPr>
        <p:spPr>
          <a:xfrm>
            <a:off x="609750" y="1227775"/>
            <a:ext cx="7924500" cy="3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Likelihood</a:t>
            </a:r>
            <a:r>
              <a:rPr lang="en" sz="1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of fission pieces reacting prematurely</a:t>
            </a: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-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Wanted to minimize surrounding neutrons to avoid the risk of early fission before actual bomb explosion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-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Determined there was a 15% chance of predetonation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Neutrons would come from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-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Cosmic Ray Neutrons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-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Spontaneous fission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-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Nuclear reactions (α,n) reactions of lighter elements in impurities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7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67"/>
          <p:cNvSpPr txBox="1"/>
          <p:nvPr>
            <p:ph type="title"/>
          </p:nvPr>
        </p:nvSpPr>
        <p:spPr>
          <a:xfrm>
            <a:off x="277500" y="577275"/>
            <a:ext cx="7137000" cy="9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Detonation</a:t>
            </a:r>
            <a:r>
              <a:rPr lang="en"/>
              <a:t> Strategies</a:t>
            </a:r>
            <a:endParaRPr/>
          </a:p>
        </p:txBody>
      </p:sp>
      <p:sp>
        <p:nvSpPr>
          <p:cNvPr id="512" name="Google Shape;512;p67"/>
          <p:cNvSpPr txBox="1"/>
          <p:nvPr>
            <p:ph idx="15" type="body"/>
          </p:nvPr>
        </p:nvSpPr>
        <p:spPr>
          <a:xfrm>
            <a:off x="1635500" y="4387225"/>
            <a:ext cx="1287600" cy="47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Uranium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513" name="Google Shape;513;p67" title="Screenshot 2025-12-07 at 2.20.2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00" y="1719875"/>
            <a:ext cx="4367275" cy="20572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14" name="Google Shape;514;p67" title="Screenshot 2025-12-07 at 3.06.0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438" y="1601388"/>
            <a:ext cx="2937224" cy="22942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5" name="Google Shape;515;p67"/>
          <p:cNvSpPr txBox="1"/>
          <p:nvPr>
            <p:ph idx="15" type="body"/>
          </p:nvPr>
        </p:nvSpPr>
        <p:spPr>
          <a:xfrm>
            <a:off x="5855943" y="4354375"/>
            <a:ext cx="1665600" cy="5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Plutonium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8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1" name="Google Shape;521;p68"/>
          <p:cNvSpPr txBox="1"/>
          <p:nvPr>
            <p:ph type="title"/>
          </p:nvPr>
        </p:nvSpPr>
        <p:spPr>
          <a:xfrm>
            <a:off x="277500" y="577275"/>
            <a:ext cx="7137000" cy="9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Efficiency and Damage</a:t>
            </a:r>
            <a:endParaRPr/>
          </a:p>
        </p:txBody>
      </p:sp>
      <p:pic>
        <p:nvPicPr>
          <p:cNvPr id="522" name="Google Shape;52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88" y="1138049"/>
            <a:ext cx="7924424" cy="6500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3" name="Google Shape;523;p68"/>
          <p:cNvSpPr txBox="1"/>
          <p:nvPr/>
        </p:nvSpPr>
        <p:spPr>
          <a:xfrm>
            <a:off x="609800" y="1880400"/>
            <a:ext cx="79245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-"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They were not expecting all the material to fission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-"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Reaction is limited by many factors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-"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Tamper increases efficiency through neutron insulation and slowing expansion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-"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Hiroshima bomb efficiency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-"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less than 2% of uranium reacted, only 0.7 grams of mass transformed into energy.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9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9" name="Google Shape;529;p69"/>
          <p:cNvSpPr txBox="1"/>
          <p:nvPr>
            <p:ph type="title"/>
          </p:nvPr>
        </p:nvSpPr>
        <p:spPr>
          <a:xfrm>
            <a:off x="2598475" y="3493075"/>
            <a:ext cx="5985300" cy="99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Thanks For Listening!</a:t>
            </a:r>
            <a:endParaRPr b="1"/>
          </a:p>
        </p:txBody>
      </p:sp>
      <p:pic>
        <p:nvPicPr>
          <p:cNvPr id="530" name="Google Shape;530;p69" title="Photo on 12-7-25 at 4.11 P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975" y="487050"/>
            <a:ext cx="4782413" cy="31882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7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57"/>
          <p:cNvSpPr txBox="1"/>
          <p:nvPr>
            <p:ph type="title"/>
          </p:nvPr>
        </p:nvSpPr>
        <p:spPr>
          <a:xfrm>
            <a:off x="625375" y="2731850"/>
            <a:ext cx="4575300" cy="17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 to the Primer</a:t>
            </a:r>
            <a:endParaRPr b="1"/>
          </a:p>
        </p:txBody>
      </p:sp>
      <p:pic>
        <p:nvPicPr>
          <p:cNvPr id="408" name="Google Shape;40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225" y="855237"/>
            <a:ext cx="2655426" cy="34330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8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4" name="Google Shape;414;p58"/>
          <p:cNvSpPr txBox="1"/>
          <p:nvPr>
            <p:ph type="title"/>
          </p:nvPr>
        </p:nvSpPr>
        <p:spPr>
          <a:xfrm>
            <a:off x="277500" y="577275"/>
            <a:ext cx="7137000" cy="9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</a:t>
            </a:r>
            <a:r>
              <a:rPr b="1" lang="en"/>
              <a:t>obert Serber</a:t>
            </a:r>
            <a:endParaRPr b="1"/>
          </a:p>
        </p:txBody>
      </p:sp>
      <p:sp>
        <p:nvSpPr>
          <p:cNvPr id="415" name="Google Shape;415;p58"/>
          <p:cNvSpPr txBox="1"/>
          <p:nvPr>
            <p:ph idx="15" type="body"/>
          </p:nvPr>
        </p:nvSpPr>
        <p:spPr>
          <a:xfrm>
            <a:off x="3533669" y="1215075"/>
            <a:ext cx="5459700" cy="3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American (Philadelphia native) </a:t>
            </a:r>
            <a:r>
              <a:rPr lang="en" sz="2200"/>
              <a:t>Physicist</a:t>
            </a:r>
            <a:r>
              <a:rPr lang="en" sz="2200"/>
              <a:t> recruited to </a:t>
            </a:r>
            <a:r>
              <a:rPr lang="en" sz="2200"/>
              <a:t>Manhattan</a:t>
            </a:r>
            <a:r>
              <a:rPr lang="en" sz="2200"/>
              <a:t> Project.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Explained basic </a:t>
            </a:r>
            <a:r>
              <a:rPr lang="en" sz="2200"/>
              <a:t>principles</a:t>
            </a:r>
            <a:r>
              <a:rPr lang="en" sz="2200"/>
              <a:t> and goals to incoming staff.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Five lectures about atomic bomb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E.U. Condon summarized Serber’s lectures in the Los Alamos Primer. </a:t>
            </a:r>
            <a:endParaRPr sz="2200"/>
          </a:p>
        </p:txBody>
      </p:sp>
      <p:pic>
        <p:nvPicPr>
          <p:cNvPr id="416" name="Google Shape;416;p58" title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75" y="1215075"/>
            <a:ext cx="2613874" cy="35348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hiladelphia Eagles Scores, Stats and ..." id="417" name="Google Shape;41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1200" y="4622175"/>
            <a:ext cx="94150" cy="1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59"/>
          <p:cNvSpPr txBox="1"/>
          <p:nvPr>
            <p:ph type="title"/>
          </p:nvPr>
        </p:nvSpPr>
        <p:spPr>
          <a:xfrm>
            <a:off x="625375" y="2731850"/>
            <a:ext cx="6497100" cy="17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Fission?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0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9" name="Google Shape;429;p60"/>
          <p:cNvSpPr txBox="1"/>
          <p:nvPr>
            <p:ph type="title"/>
          </p:nvPr>
        </p:nvSpPr>
        <p:spPr>
          <a:xfrm>
            <a:off x="277500" y="577275"/>
            <a:ext cx="8254800" cy="9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Uranium Fission</a:t>
            </a:r>
            <a:endParaRPr b="1"/>
          </a:p>
        </p:txBody>
      </p:sp>
      <p:sp>
        <p:nvSpPr>
          <p:cNvPr id="430" name="Google Shape;430;p60"/>
          <p:cNvSpPr txBox="1"/>
          <p:nvPr/>
        </p:nvSpPr>
        <p:spPr>
          <a:xfrm>
            <a:off x="4705975" y="1490500"/>
            <a:ext cx="447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431" name="Google Shape;431;p60"/>
          <p:cNvCxnSpPr/>
          <p:nvPr/>
        </p:nvCxnSpPr>
        <p:spPr>
          <a:xfrm>
            <a:off x="1956525" y="865075"/>
            <a:ext cx="973200" cy="97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2" name="Google Shape;432;p60"/>
          <p:cNvSpPr txBox="1"/>
          <p:nvPr/>
        </p:nvSpPr>
        <p:spPr>
          <a:xfrm>
            <a:off x="836587" y="2542838"/>
            <a:ext cx="25140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Fission of one U-235 nuclei</a:t>
            </a:r>
            <a:endParaRPr b="1" sz="2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433" name="Google Shape;433;p60"/>
          <p:cNvCxnSpPr/>
          <p:nvPr/>
        </p:nvCxnSpPr>
        <p:spPr>
          <a:xfrm>
            <a:off x="3821825" y="2953375"/>
            <a:ext cx="1439400" cy="2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34" name="Google Shape;43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750" y="1838275"/>
            <a:ext cx="1175550" cy="11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750" y="577275"/>
            <a:ext cx="1175550" cy="11755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60"/>
          <p:cNvSpPr txBox="1"/>
          <p:nvPr/>
        </p:nvSpPr>
        <p:spPr>
          <a:xfrm>
            <a:off x="6041950" y="3126325"/>
            <a:ext cx="16728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~2 neutrons</a:t>
            </a:r>
            <a:endParaRPr b="1"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7" name="Google Shape;437;p60"/>
          <p:cNvSpPr txBox="1"/>
          <p:nvPr/>
        </p:nvSpPr>
        <p:spPr>
          <a:xfrm>
            <a:off x="5805225" y="3409588"/>
            <a:ext cx="2595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170 MeV of energy</a:t>
            </a:r>
            <a:endParaRPr b="1"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438" name="Google Shape;438;p60"/>
          <p:cNvCxnSpPr/>
          <p:nvPr/>
        </p:nvCxnSpPr>
        <p:spPr>
          <a:xfrm flipH="1" rot="10800000">
            <a:off x="3517700" y="1899150"/>
            <a:ext cx="1104900" cy="66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39" name="Google Shape;43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8238" y="1639275"/>
            <a:ext cx="1864925" cy="18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7488" y="4220625"/>
            <a:ext cx="4314825" cy="4000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41" name="Google Shape;441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7650" y="1659724"/>
            <a:ext cx="912025" cy="9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0"/>
          <p:cNvSpPr txBox="1"/>
          <p:nvPr/>
        </p:nvSpPr>
        <p:spPr>
          <a:xfrm>
            <a:off x="5203475" y="3662100"/>
            <a:ext cx="3693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Ordinary chemical reactions produce around 5 ev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1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61"/>
          <p:cNvSpPr txBox="1"/>
          <p:nvPr>
            <p:ph type="title"/>
          </p:nvPr>
        </p:nvSpPr>
        <p:spPr>
          <a:xfrm>
            <a:off x="277500" y="577275"/>
            <a:ext cx="7137000" cy="9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Neutron Chain Reaction</a:t>
            </a:r>
            <a:endParaRPr/>
          </a:p>
        </p:txBody>
      </p:sp>
      <p:sp>
        <p:nvSpPr>
          <p:cNvPr id="449" name="Google Shape;449;p61"/>
          <p:cNvSpPr txBox="1"/>
          <p:nvPr>
            <p:ph idx="15" type="body"/>
          </p:nvPr>
        </p:nvSpPr>
        <p:spPr>
          <a:xfrm>
            <a:off x="208703" y="1484658"/>
            <a:ext cx="5459700" cy="4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Fission cross section vs. neutron energy</a:t>
            </a:r>
            <a:endParaRPr sz="2200"/>
          </a:p>
        </p:txBody>
      </p:sp>
      <p:pic>
        <p:nvPicPr>
          <p:cNvPr id="450" name="Google Shape;45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63" y="2090480"/>
            <a:ext cx="4579025" cy="22918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1" name="Google Shape;45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1287" y="4577497"/>
            <a:ext cx="2182975" cy="2825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2" name="Google Shape;452;p61"/>
          <p:cNvSpPr txBox="1"/>
          <p:nvPr/>
        </p:nvSpPr>
        <p:spPr>
          <a:xfrm>
            <a:off x="5455075" y="1678789"/>
            <a:ext cx="2848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Plots </a:t>
            </a:r>
            <a:r>
              <a:rPr lang="en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of Plutonium Pu-294, U-235, and U-238</a:t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U-235 at slower speeds</a:t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U-238 (ordinary uranium)</a:t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Plutonium at all speeds is more fissile</a:t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Uranium bomb needed to be at least 60% U-235</a:t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2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62"/>
          <p:cNvSpPr txBox="1"/>
          <p:nvPr>
            <p:ph type="title"/>
          </p:nvPr>
        </p:nvSpPr>
        <p:spPr>
          <a:xfrm>
            <a:off x="277500" y="577275"/>
            <a:ext cx="7137000" cy="9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Neutron Chain Reaction</a:t>
            </a:r>
            <a:endParaRPr/>
          </a:p>
        </p:txBody>
      </p:sp>
      <p:pic>
        <p:nvPicPr>
          <p:cNvPr id="459" name="Google Shape;459;p62" title="Screenshot 2025-12-07 14451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75" y="1140400"/>
            <a:ext cx="2980924" cy="26257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0" name="Google Shape;460;p62"/>
          <p:cNvSpPr txBox="1"/>
          <p:nvPr/>
        </p:nvSpPr>
        <p:spPr>
          <a:xfrm>
            <a:off x="3494725" y="1091214"/>
            <a:ext cx="2848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Speed of neutrons released in fission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They were on average fast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Neutrons under 1 MeV could not fission U-238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Number of neutrons produced: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61" name="Google Shape;46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138" y="2854675"/>
            <a:ext cx="1863729" cy="2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8937" y="4298597"/>
            <a:ext cx="4572000" cy="3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4725" y="3636375"/>
            <a:ext cx="5010250" cy="5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2"/>
          <p:cNvSpPr txBox="1"/>
          <p:nvPr/>
        </p:nvSpPr>
        <p:spPr>
          <a:xfrm>
            <a:off x="532625" y="4283385"/>
            <a:ext cx="379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Time of reaction and time between fissions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3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0" name="Google Shape;470;p63"/>
          <p:cNvSpPr txBox="1"/>
          <p:nvPr>
            <p:ph type="title"/>
          </p:nvPr>
        </p:nvSpPr>
        <p:spPr>
          <a:xfrm>
            <a:off x="625375" y="2731850"/>
            <a:ext cx="6497100" cy="17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Logistics of Bomb Making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4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6" name="Google Shape;476;p64"/>
          <p:cNvSpPr txBox="1"/>
          <p:nvPr>
            <p:ph type="title"/>
          </p:nvPr>
        </p:nvSpPr>
        <p:spPr>
          <a:xfrm>
            <a:off x="277500" y="577275"/>
            <a:ext cx="7137000" cy="9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Mass and Diffusion Theory</a:t>
            </a:r>
            <a:endParaRPr/>
          </a:p>
        </p:txBody>
      </p:sp>
      <p:sp>
        <p:nvSpPr>
          <p:cNvPr id="477" name="Google Shape;477;p64"/>
          <p:cNvSpPr txBox="1"/>
          <p:nvPr>
            <p:ph idx="15" type="body"/>
          </p:nvPr>
        </p:nvSpPr>
        <p:spPr>
          <a:xfrm>
            <a:off x="358678" y="1165475"/>
            <a:ext cx="7956000" cy="3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Critical mass is the minimum amount of fissile material needed for a nuclear chain reaction to sustain itself.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Why care about mass? Shape?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Theoretical</a:t>
            </a:r>
            <a:r>
              <a:rPr lang="en" sz="2200"/>
              <a:t> calculations gave a 200kg minimum mass for U-235.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Diffusion Theory is an estimation of neutron behavior within a chain reaction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Tampering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478" name="Google Shape;47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275" y="3493950"/>
            <a:ext cx="2134500" cy="13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duct demo | Human focus">
  <a:themeElements>
    <a:clrScheme name="Simple Light">
      <a:dk1>
        <a:srgbClr val="3C4043"/>
      </a:dk1>
      <a:lt1>
        <a:srgbClr val="000000"/>
      </a:lt1>
      <a:dk2>
        <a:srgbClr val="F4F4F4"/>
      </a:dk2>
      <a:lt2>
        <a:srgbClr val="FFFFFF"/>
      </a:lt2>
      <a:accent1>
        <a:srgbClr val="FDD198"/>
      </a:accent1>
      <a:accent2>
        <a:srgbClr val="F4F4F4"/>
      </a:accent2>
      <a:accent3>
        <a:srgbClr val="B7B7B7"/>
      </a:accent3>
      <a:accent4>
        <a:srgbClr val="FFA767"/>
      </a:accent4>
      <a:accent5>
        <a:srgbClr val="FFF2DC"/>
      </a:accent5>
      <a:accent6>
        <a:srgbClr val="F0C894"/>
      </a:accent6>
      <a:hlink>
        <a:srgbClr val="CAA97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